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98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10"/>
    <p:restoredTop sz="96405"/>
  </p:normalViewPr>
  <p:slideViewPr>
    <p:cSldViewPr snapToGrid="0" snapToObjects="1">
      <p:cViewPr varScale="1">
        <p:scale>
          <a:sx n="98" d="100"/>
          <a:sy n="98" d="100"/>
        </p:scale>
        <p:origin x="320" y="184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3EF122-FBBA-4143-9E08-21F8E8272A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2363"/>
            <a:ext cx="1052489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0405A5A-96B2-BD49-941C-BE3031A66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3602038"/>
            <a:ext cx="1052489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D124F5-E8DA-6046-8922-AC61FC8F8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8BD8-BE23-FB46-844B-6D1F73C979C8}" type="datetimeFigureOut">
              <a:rPr lang="de-DE" smtClean="0"/>
              <a:t>13.11.19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85C86B-1D04-E144-92BE-ED11DD5B0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326518-5EDC-854E-8A49-E1A0BDB4F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2536-D84D-154B-B543-B3D119F9E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237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4AF7AA-7333-BF4C-8427-25CD83383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3E7680-5B34-4F42-ACBB-4E4596E1B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B59CEB-45FA-4E45-BB38-036ECA040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8BD8-BE23-FB46-844B-6D1F73C979C8}" type="datetimeFigureOut">
              <a:rPr lang="de-DE" smtClean="0"/>
              <a:t>13.11.19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7678A9-2208-F246-B977-DEDA6070F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A00084-0FFC-6141-8ECD-87E1EB352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2536-D84D-154B-B543-B3D119F9E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227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F3462BB-397D-B54A-ADF9-BC899C579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AB6CCEC-9293-3344-9270-38AD84BDF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3FD06F-37A3-4948-B01C-D1080ECB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8BD8-BE23-FB46-844B-6D1F73C979C8}" type="datetimeFigureOut">
              <a:rPr lang="de-DE" smtClean="0"/>
              <a:t>13.11.19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640B24-294C-C449-A5C1-9433C245D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BF7830-95FF-6648-B24F-B1C7DBFE2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2536-D84D-154B-B543-B3D119F9E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24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4797E1-FBBF-344B-8F58-2DF7E1B4A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787F18-A3D1-CC4C-9BFF-205124FC9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93E491-1D02-6045-A7A8-A2A4DFA7C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8BD8-BE23-FB46-844B-6D1F73C979C8}" type="datetimeFigureOut">
              <a:rPr lang="de-DE" smtClean="0"/>
              <a:t>13.11.19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47988F-5195-A14D-82D4-799D44904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2E312E-AEC7-294C-87FC-6EE660415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2536-D84D-154B-B543-B3D119F9E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03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63355E-D4FC-A942-A7D3-A9882821A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9662FAA-D52C-964F-A80E-EE7B94825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C1F2FA-3EBB-6149-B31C-10968805C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8BD8-BE23-FB46-844B-6D1F73C979C8}" type="datetimeFigureOut">
              <a:rPr lang="de-DE" smtClean="0"/>
              <a:t>13.11.19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F29DF8-7C91-3A4C-B264-679CE91F2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DA6E43-40F8-554E-BE76-B3A23E7EE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2536-D84D-154B-B543-B3D119F9E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32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48E81-FE16-C14B-BFB9-A7CCE431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569E33-6B63-B64A-A587-5BDD8E72C1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051E8C0-6323-0748-910B-3405B502CA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412854-1D1F-1349-851E-947550D7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8BD8-BE23-FB46-844B-6D1F73C979C8}" type="datetimeFigureOut">
              <a:rPr lang="de-DE" smtClean="0"/>
              <a:t>13.11.19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E15EDD5-2A1C-B549-92CA-60210BF06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3D4279-8B3D-AD41-997D-D51DEFEB1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2536-D84D-154B-B543-B3D119F9E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770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89ED40-F890-CF49-8F24-8E4B7BC28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7E759A-8A73-0E45-B953-72A787638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0C018A2-8F42-EF46-9A04-BFFBAC490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89EC609-778F-0143-83E9-F430FDF7B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8865D56-BF0F-4441-A8E6-AF5927AAB9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E6AA748-1D6C-0045-81BB-CC6A7199F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8BD8-BE23-FB46-844B-6D1F73C979C8}" type="datetimeFigureOut">
              <a:rPr lang="de-DE" smtClean="0"/>
              <a:t>13.11.19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5A5450C-D756-FF4A-8707-415FDA8A4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28D6F84-80E8-6C41-A23E-F08E680F5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2536-D84D-154B-B543-B3D119F9E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8082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02D05E-9BC0-6145-8740-C4E7330D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09CA00D-7F9B-964D-88D1-97B2FB986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8BD8-BE23-FB46-844B-6D1F73C979C8}" type="datetimeFigureOut">
              <a:rPr lang="de-DE" smtClean="0"/>
              <a:t>13.11.19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5DA2112-C63C-CA4E-A01A-4E5712DBF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D706EEE-625A-844E-9C2E-417F6AE11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2536-D84D-154B-B543-B3D119F9E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894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465E930-817E-8C45-A822-C287ADC70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8BD8-BE23-FB46-844B-6D1F73C979C8}" type="datetimeFigureOut">
              <a:rPr lang="de-DE" smtClean="0"/>
              <a:t>13.11.19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87DAD00-1AA3-AB4B-A072-4DC8F590D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2B4AA0-8D85-5C43-8150-C7F52B7FD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2536-D84D-154B-B543-B3D119F9E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250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CA1593-A7C1-8A40-9E19-0091CD19D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8E24FF-C351-DA44-B6E7-93D9A3DDD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7FC0C7B-CD9D-364F-B91D-3C90F5E62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37CAE1D-E56D-E04E-9E05-733C74B57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8BD8-BE23-FB46-844B-6D1F73C979C8}" type="datetimeFigureOut">
              <a:rPr lang="de-DE" smtClean="0"/>
              <a:t>13.11.19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3CE808-C199-4448-9C0D-9AF3A6424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A5C321D-0717-CF46-9B96-915A685F9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2536-D84D-154B-B543-B3D119F9E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93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A8A0BB-E39C-4744-A4D4-156BF535A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0760FF2-3BDF-C44C-8C09-EBF879BF3E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25813BE-2DE8-F747-B2D3-975DBEA12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DF24F0-ECB0-1142-B08C-69147724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8BD8-BE23-FB46-844B-6D1F73C979C8}" type="datetimeFigureOut">
              <a:rPr lang="de-DE" smtClean="0"/>
              <a:t>13.11.19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6ED62C1-D0EB-634C-8ED6-4F62B4BCB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52F4E9-D5B0-E44A-A5D9-1B139B076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2536-D84D-154B-B543-B3D119F9E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579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instagram.com/nrw_school/?hl=de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EE2CC1A-0E3A-2640-838A-357ABBA2F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480315-483C-3D40-A5EE-9CA1F8DD7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7" name="Inhaltsplatzhalter 4">
            <a:hlinkClick r:id="rId13"/>
            <a:extLst>
              <a:ext uri="{FF2B5EF4-FFF2-40B4-BE49-F238E27FC236}">
                <a16:creationId xmlns:a16="http://schemas.microsoft.com/office/drawing/2014/main" id="{6641231C-18FB-634C-B395-E671394CF1B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38200" y="4913684"/>
            <a:ext cx="10515600" cy="1813365"/>
          </a:xfrm>
          <a:prstGeom prst="rect">
            <a:avLst/>
          </a:prstGeom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0449C5-5629-1F47-81D6-D98ECA36B8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30350" y="6356350"/>
            <a:ext cx="815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sz="1200" b="0" i="0" spc="200" baseline="0">
                <a:solidFill>
                  <a:schemeClr val="tx1">
                    <a:tint val="75000"/>
                  </a:schemeClr>
                </a:solidFill>
                <a:latin typeface="Abadi MT Condensed Light" panose="020B03060301010101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03CA8BD8-BE23-FB46-844B-6D1F73C979C8}" type="datetimeFigureOut">
              <a:rPr lang="de-DE" smtClean="0"/>
              <a:pPr/>
              <a:t>13.11.19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2429D3-5C33-404F-B8F8-D08F0CCC51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sz="1200" b="0" i="0" spc="200" baseline="0">
                <a:solidFill>
                  <a:schemeClr val="tx1">
                    <a:tint val="75000"/>
                  </a:schemeClr>
                </a:solidFill>
                <a:latin typeface="Abadi MT Condensed Light" panose="020B03060301010101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B1D3C6-5C74-E049-AA08-ECA16CF55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392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sz="1200" b="0" i="0" spc="200" baseline="0">
                <a:solidFill>
                  <a:schemeClr val="tx1">
                    <a:tint val="75000"/>
                  </a:schemeClr>
                </a:solidFill>
                <a:latin typeface="Abadi MT Condensed Light" panose="020B03060301010101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4122536-D84D-154B-B543-B3D119F9E78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273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 spc="200" baseline="0">
          <a:solidFill>
            <a:schemeClr val="tx1"/>
          </a:solidFill>
          <a:latin typeface="Abadi MT Condensed Light" panose="020B0306030101010103" pitchFamily="34" charset="77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 spc="200" baseline="0">
          <a:solidFill>
            <a:schemeClr val="tx1"/>
          </a:solidFill>
          <a:latin typeface="Abadi MT Condensed Light" panose="020B0306030101010103" pitchFamily="34" charset="77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 spc="200" baseline="0">
          <a:solidFill>
            <a:schemeClr val="tx1"/>
          </a:solidFill>
          <a:latin typeface="Abadi MT Condensed Light" panose="020B0306030101010103" pitchFamily="34" charset="77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 spc="200" baseline="0">
          <a:solidFill>
            <a:schemeClr val="tx1"/>
          </a:solidFill>
          <a:latin typeface="Abadi MT Condensed Light" panose="020B0306030101010103" pitchFamily="34" charset="77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 spc="200" baseline="0">
          <a:solidFill>
            <a:schemeClr val="tx1"/>
          </a:solidFill>
          <a:latin typeface="Abadi MT Condensed Light" panose="020B0306030101010103" pitchFamily="34" charset="77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 spc="200" baseline="0">
          <a:solidFill>
            <a:schemeClr val="tx1"/>
          </a:solidFill>
          <a:latin typeface="Abadi MT Condensed Light" panose="020B0306030101010103" pitchFamily="34" charset="77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0104EAF-075C-AD45-8ADE-1A1D645C01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60EF1A8E-0847-E94A-BF6D-3B1056152A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>
              <a:solidFill>
                <a:srgbClr val="0049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74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CB100-97CB-B44C-BE53-C1FD4D297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8BB2D-7A95-844C-BD45-9019607CE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472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82C33E49-BEF3-C144-9604-02DF87080EB3}" vid="{65AF64C0-37D0-9D45-98F9-8A71194EDF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0</Words>
  <Application>Microsoft Macintosh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Abadi MT Condensed Light</vt:lpstr>
      <vt:lpstr>Arial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Microsoft Office User</cp:lastModifiedBy>
  <cp:revision>1</cp:revision>
  <dcterms:created xsi:type="dcterms:W3CDTF">2019-11-13T10:58:06Z</dcterms:created>
  <dcterms:modified xsi:type="dcterms:W3CDTF">2019-11-13T11:02:30Z</dcterms:modified>
</cp:coreProperties>
</file>